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8/09/2014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Tighes Hill </a:t>
            </a:r>
            <a:b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AU" sz="66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2014</a:t>
            </a:r>
            <a:endParaRPr lang="en-AU" sz="66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3200" dirty="0" smtClean="0">
                <a:solidFill>
                  <a:schemeClr val="bg1"/>
                </a:solidFill>
              </a:rPr>
              <a:t>Term 1 </a:t>
            </a:r>
          </a:p>
          <a:p>
            <a:r>
              <a:rPr lang="en-AU" sz="3200" dirty="0" smtClean="0">
                <a:solidFill>
                  <a:schemeClr val="bg1"/>
                </a:solidFill>
              </a:rPr>
              <a:t>Writing Assessment</a:t>
            </a:r>
          </a:p>
          <a:p>
            <a:r>
              <a:rPr lang="en-AU" sz="3200" dirty="0" smtClean="0">
                <a:solidFill>
                  <a:schemeClr val="bg1"/>
                </a:solidFill>
              </a:rPr>
              <a:t>Years 1-6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23528" y="404664"/>
            <a:ext cx="33123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person with a tiny dragon in their hands.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the person?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Where did the dragon come from?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is he/she trying to do?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happens when the dragon gets bigger?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38071" y="6406307"/>
            <a:ext cx="5580064" cy="3807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/>
              <a:t>http://headproduct.tumblr.com/post/18373339828/dragon</a:t>
            </a:r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6987"/>
            <a:ext cx="4211829" cy="63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107504" y="188640"/>
            <a:ext cx="3744416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u="sng" dirty="0" smtClean="0">
                <a:solidFill>
                  <a:schemeClr val="bg1"/>
                </a:solidFill>
              </a:rPr>
              <a:t>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characters and where they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complication or problem to be 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h</a:t>
            </a:r>
            <a:r>
              <a:rPr lang="en-AU" sz="2300" dirty="0" smtClean="0">
                <a:solidFill>
                  <a:schemeClr val="bg1"/>
                </a:solidFill>
              </a:rPr>
              <a:t>ow the story will end.</a:t>
            </a:r>
          </a:p>
          <a:p>
            <a:endParaRPr lang="en-AU" sz="2300" dirty="0" smtClean="0">
              <a:solidFill>
                <a:schemeClr val="bg1"/>
              </a:solidFill>
            </a:endParaRPr>
          </a:p>
          <a:p>
            <a:r>
              <a:rPr lang="en-AU" sz="2300" b="1" u="sng" dirty="0" smtClean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w</a:t>
            </a:r>
            <a:r>
              <a:rPr lang="en-AU" sz="2300" dirty="0" smtClean="0">
                <a:solidFill>
                  <a:schemeClr val="bg1"/>
                </a:solidFill>
              </a:rPr>
              <a:t>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c</a:t>
            </a:r>
            <a:r>
              <a:rPr lang="en-AU" sz="2300" dirty="0" smtClean="0">
                <a:solidFill>
                  <a:schemeClr val="bg1"/>
                </a:solidFill>
              </a:rPr>
              <a:t>heck and edit your writing when you are finished.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3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9125"/>
            <a:ext cx="4200403" cy="629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2014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29</TotalTime>
  <Words>123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Tradeshow</vt:lpstr>
      <vt:lpstr>Tighes Hill  2014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PC</cp:lastModifiedBy>
  <cp:revision>7</cp:revision>
  <dcterms:created xsi:type="dcterms:W3CDTF">2014-02-02T22:11:09Z</dcterms:created>
  <dcterms:modified xsi:type="dcterms:W3CDTF">2014-09-08T01:28:59Z</dcterms:modified>
</cp:coreProperties>
</file>