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8/09/2014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8/09/2014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8/09/2014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8/09/2014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8/09/2014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8/09/2014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8/09/2014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D9BB0E48-9A6D-443E-82ED-0E58733A8554}" type="datetimeFigureOut">
              <a:rPr lang="en-AU" smtClean="0"/>
              <a:t>8/09/2014</a:t>
            </a:fld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8/09/2014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8/09/2014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8/09/2014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0E48-9A6D-443E-82ED-0E58733A8554}" type="datetimeFigureOut">
              <a:rPr lang="en-AU" smtClean="0"/>
              <a:t>8/09/2014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AU" sz="6600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Tighes Hill </a:t>
            </a:r>
            <a:br>
              <a:rPr lang="en-AU" sz="6600" dirty="0" smtClean="0">
                <a:solidFill>
                  <a:schemeClr val="bg1"/>
                </a:solidFill>
                <a:latin typeface="Britannic Bold" panose="020B0903060703020204" pitchFamily="34" charset="0"/>
              </a:rPr>
            </a:br>
            <a:r>
              <a:rPr lang="en-AU" sz="6600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2014</a:t>
            </a:r>
            <a:endParaRPr lang="en-AU" sz="66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AU" sz="3200" dirty="0" smtClean="0">
                <a:solidFill>
                  <a:schemeClr val="bg1"/>
                </a:solidFill>
              </a:rPr>
              <a:t>Term 3 </a:t>
            </a:r>
          </a:p>
          <a:p>
            <a:r>
              <a:rPr lang="en-AU" sz="3200" dirty="0" smtClean="0">
                <a:solidFill>
                  <a:schemeClr val="bg1"/>
                </a:solidFill>
              </a:rPr>
              <a:t>Writing Assessment</a:t>
            </a:r>
          </a:p>
          <a:p>
            <a:r>
              <a:rPr lang="en-AU" sz="3200" dirty="0" smtClean="0">
                <a:solidFill>
                  <a:schemeClr val="bg1"/>
                </a:solidFill>
              </a:rPr>
              <a:t>Years 1-6</a:t>
            </a:r>
            <a:endParaRPr lang="en-A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195736" y="6477212"/>
            <a:ext cx="5770271" cy="3807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AU" sz="3600" dirty="0"/>
              <a:t> </a:t>
            </a:r>
            <a:r>
              <a:rPr lang="en-AU" dirty="0"/>
              <a:t>http://wallnen.com/wp-content/uploads/2013/07/Camel-01-HD-Wallpaper.jpg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7504" y="260649"/>
            <a:ext cx="87849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2200" b="1" u="sng" dirty="0" smtClean="0">
              <a:solidFill>
                <a:schemeClr val="bg1"/>
              </a:solidFill>
            </a:endParaRPr>
          </a:p>
          <a:p>
            <a:endParaRPr lang="en-AU" sz="2200" b="1" u="sng" dirty="0" smtClean="0">
              <a:solidFill>
                <a:schemeClr val="bg1"/>
              </a:solidFill>
            </a:endParaRPr>
          </a:p>
          <a:p>
            <a:r>
              <a:rPr lang="en-AU" sz="2200" b="1" u="sng" dirty="0" smtClean="0">
                <a:solidFill>
                  <a:schemeClr val="bg1"/>
                </a:solidFill>
              </a:rPr>
              <a:t>Start </a:t>
            </a:r>
            <a:r>
              <a:rPr lang="en-AU" sz="2200" b="1" u="sng" dirty="0">
                <a:solidFill>
                  <a:schemeClr val="bg1"/>
                </a:solidFill>
              </a:rPr>
              <a:t>with an introduction. </a:t>
            </a:r>
            <a:endParaRPr lang="en-AU" sz="2200" b="1" u="sng" dirty="0" smtClean="0">
              <a:solidFill>
                <a:schemeClr val="bg1"/>
              </a:solidFill>
            </a:endParaRPr>
          </a:p>
          <a:p>
            <a:r>
              <a:rPr lang="en-AU" sz="2200" dirty="0" smtClean="0">
                <a:solidFill>
                  <a:schemeClr val="bg1"/>
                </a:solidFill>
              </a:rPr>
              <a:t>An </a:t>
            </a:r>
            <a:r>
              <a:rPr lang="en-AU" sz="2200" dirty="0">
                <a:solidFill>
                  <a:schemeClr val="bg1"/>
                </a:solidFill>
              </a:rPr>
              <a:t>introduction lets the reader know what you are going to write about.</a:t>
            </a:r>
          </a:p>
          <a:p>
            <a:r>
              <a:rPr lang="en-AU" sz="2200" b="1" u="sng" dirty="0">
                <a:solidFill>
                  <a:schemeClr val="bg1"/>
                </a:solidFill>
              </a:rPr>
              <a:t>Write your </a:t>
            </a:r>
            <a:r>
              <a:rPr lang="en-AU" sz="2200" b="1" u="sng" dirty="0" smtClean="0">
                <a:solidFill>
                  <a:schemeClr val="bg1"/>
                </a:solidFill>
              </a:rPr>
              <a:t>facts on </a:t>
            </a:r>
            <a:r>
              <a:rPr lang="en-AU" sz="2200" b="1" u="sng" dirty="0">
                <a:solidFill>
                  <a:schemeClr val="bg1"/>
                </a:solidFill>
              </a:rPr>
              <a:t>this </a:t>
            </a:r>
            <a:r>
              <a:rPr lang="en-AU" sz="2200" b="1" u="sng" dirty="0" smtClean="0">
                <a:solidFill>
                  <a:schemeClr val="bg1"/>
                </a:solidFill>
              </a:rPr>
              <a:t>topic.</a:t>
            </a:r>
            <a:r>
              <a:rPr lang="en-AU" sz="22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AU" sz="2200" dirty="0" smtClean="0">
                <a:solidFill>
                  <a:schemeClr val="bg1"/>
                </a:solidFill>
              </a:rPr>
              <a:t>Explain each fact by giving supporting statements. A diagram may help. </a:t>
            </a:r>
          </a:p>
          <a:p>
            <a:r>
              <a:rPr lang="en-AU" sz="2200" b="1" u="sng" dirty="0" smtClean="0">
                <a:solidFill>
                  <a:schemeClr val="bg1"/>
                </a:solidFill>
              </a:rPr>
              <a:t>Finish </a:t>
            </a:r>
            <a:r>
              <a:rPr lang="en-AU" sz="2200" b="1" u="sng" dirty="0">
                <a:solidFill>
                  <a:schemeClr val="bg1"/>
                </a:solidFill>
              </a:rPr>
              <a:t>with a conclusion. </a:t>
            </a:r>
            <a:endParaRPr lang="en-AU" sz="2200" b="1" u="sng" dirty="0" smtClean="0">
              <a:solidFill>
                <a:schemeClr val="bg1"/>
              </a:solidFill>
            </a:endParaRPr>
          </a:p>
          <a:p>
            <a:r>
              <a:rPr lang="en-AU" sz="2200" dirty="0" smtClean="0">
                <a:solidFill>
                  <a:schemeClr val="bg1"/>
                </a:solidFill>
              </a:rPr>
              <a:t>A </a:t>
            </a:r>
            <a:r>
              <a:rPr lang="en-AU" sz="2200" dirty="0">
                <a:solidFill>
                  <a:schemeClr val="bg1"/>
                </a:solidFill>
              </a:rPr>
              <a:t>conclusion is a way to sum up your </a:t>
            </a:r>
            <a:r>
              <a:rPr lang="en-AU" sz="2200" dirty="0" smtClean="0">
                <a:solidFill>
                  <a:schemeClr val="bg1"/>
                </a:solidFill>
              </a:rPr>
              <a:t>writing.</a:t>
            </a:r>
            <a:endParaRPr lang="en-AU" sz="2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293992"/>
            <a:ext cx="7776864" cy="301532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2577" y="11392"/>
            <a:ext cx="90166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Informative text - Camels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035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195736" y="6477212"/>
            <a:ext cx="5770271" cy="3807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AU" sz="3600" dirty="0"/>
              <a:t> </a:t>
            </a:r>
            <a:r>
              <a:rPr lang="en-AU" dirty="0"/>
              <a:t>http://wallnen.com/wp-content/uploads/2013/07/Camel-01-HD-Wallpaper.jpg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7504" y="260649"/>
            <a:ext cx="878497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2200" b="1" u="sng" dirty="0" smtClean="0">
              <a:solidFill>
                <a:schemeClr val="bg1"/>
              </a:solidFill>
            </a:endParaRPr>
          </a:p>
          <a:p>
            <a:endParaRPr lang="en-AU" sz="2400" b="1" u="sng" dirty="0" smtClean="0">
              <a:solidFill>
                <a:schemeClr val="bg1"/>
              </a:solidFill>
            </a:endParaRPr>
          </a:p>
          <a:p>
            <a:r>
              <a:rPr lang="en-AU" sz="2400" b="1" u="sng" dirty="0" smtClean="0">
                <a:solidFill>
                  <a:schemeClr val="bg1"/>
                </a:solidFill>
              </a:rPr>
              <a:t>Remember </a:t>
            </a:r>
            <a:r>
              <a:rPr lang="en-AU" sz="2400" b="1" u="sng" dirty="0">
                <a:solidFill>
                  <a:schemeClr val="bg1"/>
                </a:solidFill>
              </a:rPr>
              <a:t>to</a:t>
            </a:r>
            <a:r>
              <a:rPr lang="en-AU" sz="2400" b="1" u="sng" dirty="0" smtClean="0">
                <a:solidFill>
                  <a:schemeClr val="bg1"/>
                </a:solidFill>
              </a:rPr>
              <a:t>:</a:t>
            </a:r>
            <a:endParaRPr lang="en-AU" sz="2400" b="1" u="sng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bg1"/>
                </a:solidFill>
              </a:rPr>
              <a:t>Plan </a:t>
            </a:r>
            <a:r>
              <a:rPr lang="en-AU" sz="2400" dirty="0">
                <a:solidFill>
                  <a:schemeClr val="bg1"/>
                </a:solidFill>
              </a:rPr>
              <a:t>your story before you </a:t>
            </a:r>
            <a:r>
              <a:rPr lang="en-AU" sz="2400" dirty="0" smtClean="0">
                <a:solidFill>
                  <a:schemeClr val="bg1"/>
                </a:solidFill>
              </a:rPr>
              <a:t>start</a:t>
            </a:r>
            <a:endParaRPr lang="en-AU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bg1"/>
                </a:solidFill>
              </a:rPr>
              <a:t>Write </a:t>
            </a:r>
            <a:r>
              <a:rPr lang="en-AU" sz="2400" dirty="0">
                <a:solidFill>
                  <a:schemeClr val="bg1"/>
                </a:solidFill>
              </a:rPr>
              <a:t>in </a:t>
            </a:r>
            <a:r>
              <a:rPr lang="en-AU" sz="2400" dirty="0" smtClean="0">
                <a:solidFill>
                  <a:schemeClr val="bg1"/>
                </a:solidFill>
              </a:rPr>
              <a:t>sentences</a:t>
            </a:r>
            <a:endParaRPr lang="en-AU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bg1"/>
                </a:solidFill>
              </a:rPr>
              <a:t>Pay </a:t>
            </a:r>
            <a:r>
              <a:rPr lang="en-AU" sz="2400" dirty="0">
                <a:solidFill>
                  <a:schemeClr val="bg1"/>
                </a:solidFill>
              </a:rPr>
              <a:t>attention to the words you choose, your spelling and punctuation, and </a:t>
            </a:r>
            <a:r>
              <a:rPr lang="en-AU" sz="2400" dirty="0" smtClean="0">
                <a:solidFill>
                  <a:schemeClr val="bg1"/>
                </a:solidFill>
              </a:rPr>
              <a:t>paragraphs</a:t>
            </a:r>
            <a:endParaRPr lang="en-AU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bg1"/>
                </a:solidFill>
              </a:rPr>
              <a:t>Check </a:t>
            </a:r>
            <a:r>
              <a:rPr lang="en-AU" sz="2400" dirty="0">
                <a:solidFill>
                  <a:schemeClr val="bg1"/>
                </a:solidFill>
              </a:rPr>
              <a:t>and edit your writing when you are finished.</a:t>
            </a:r>
          </a:p>
          <a:p>
            <a:endParaRPr lang="en-AU" sz="2200" b="1" u="sng" dirty="0" smtClean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293992"/>
            <a:ext cx="7776864" cy="301532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2577" y="11392"/>
            <a:ext cx="90166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Informative text - Camels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136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ighes Hill &amp;#x0D;&amp;#x0A;2014&amp;quot;&quot;/&gt;&lt;property id=&quot;20307&quot; value=&quot;256&quot;/&gt;&lt;/object&gt;&lt;object type=&quot;3&quot; unique_id=&quot;10006&quot;&gt;&lt;property id=&quot;20148&quot; value=&quot;5&quot;/&gt;&lt;property id=&quot;20300&quot; value=&quot;Slide 2&quot;/&gt;&lt;property id=&quot;20307&quot; value=&quot;258&quot;/&gt;&lt;/object&gt;&lt;object type=&quot;3&quot; unique_id=&quot;10094&quot;&gt;&lt;property id=&quot;20148&quot; value=&quot;5&quot;/&gt;&lt;property id=&quot;20300&quot; value=&quot;Slide 3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212</TotalTime>
  <Words>116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Tradeshow</vt:lpstr>
      <vt:lpstr>Tighes Hill  2014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Tighes Hill  2014</dc:title>
  <dc:creator>Scully, Melissa</dc:creator>
  <cp:lastModifiedBy>PC</cp:lastModifiedBy>
  <cp:revision>24</cp:revision>
  <dcterms:created xsi:type="dcterms:W3CDTF">2014-02-02T22:11:09Z</dcterms:created>
  <dcterms:modified xsi:type="dcterms:W3CDTF">2014-09-08T01:33:56Z</dcterms:modified>
</cp:coreProperties>
</file>