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172199" cy="2251579"/>
          </a:xfrm>
        </p:spPr>
        <p:txBody>
          <a:bodyPr>
            <a:noAutofit/>
          </a:bodyPr>
          <a:lstStyle/>
          <a:p>
            <a:r>
              <a:rPr lang="en-AU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Mannering Park PS</a:t>
            </a:r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 </a:t>
            </a:r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/>
            </a:r>
            <a:b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2014</a:t>
            </a:r>
            <a:endParaRPr lang="en-AU" sz="66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3200" dirty="0" smtClean="0">
                <a:solidFill>
                  <a:schemeClr val="bg1"/>
                </a:solidFill>
              </a:rPr>
              <a:t>Term </a:t>
            </a:r>
            <a:r>
              <a:rPr lang="en-AU" sz="3200" dirty="0" smtClean="0">
                <a:solidFill>
                  <a:schemeClr val="bg1"/>
                </a:solidFill>
              </a:rPr>
              <a:t>2 </a:t>
            </a:r>
            <a:endParaRPr lang="en-AU" sz="3200" dirty="0" smtClean="0">
              <a:solidFill>
                <a:schemeClr val="bg1"/>
              </a:solidFill>
            </a:endParaRPr>
          </a:p>
          <a:p>
            <a:r>
              <a:rPr lang="en-AU" sz="3200" dirty="0" smtClean="0">
                <a:solidFill>
                  <a:schemeClr val="bg1"/>
                </a:solidFill>
              </a:rPr>
              <a:t>Writing Pre-Assessment</a:t>
            </a:r>
          </a:p>
          <a:p>
            <a:r>
              <a:rPr lang="en-AU" sz="3200" dirty="0" smtClean="0">
                <a:solidFill>
                  <a:schemeClr val="bg1"/>
                </a:solidFill>
              </a:rPr>
              <a:t>Imaginative Text</a:t>
            </a:r>
            <a:endParaRPr lang="en-AU" sz="3200" dirty="0" smtClean="0">
              <a:solidFill>
                <a:schemeClr val="bg1"/>
              </a:solidFill>
            </a:endParaRPr>
          </a:p>
          <a:p>
            <a:r>
              <a:rPr lang="en-AU" sz="3200" dirty="0" smtClean="0">
                <a:solidFill>
                  <a:schemeClr val="bg1"/>
                </a:solidFill>
              </a:rPr>
              <a:t>Years 1-6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4664"/>
            <a:ext cx="5137050" cy="59046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33123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child with his hands reaching out into the clouds.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child?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is he/she there?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is he/she trying to do?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after the child reaches out to the clouds?</a:t>
            </a:r>
            <a:endParaRPr lang="en-A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4664"/>
            <a:ext cx="5137050" cy="59046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07504" y="188640"/>
            <a:ext cx="3744416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u="sng" dirty="0" smtClean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h</a:t>
            </a:r>
            <a:r>
              <a:rPr lang="en-AU" sz="2300" dirty="0" smtClean="0">
                <a:solidFill>
                  <a:schemeClr val="bg1"/>
                </a:solidFill>
              </a:rPr>
              <a:t>ow the story will end.</a:t>
            </a:r>
          </a:p>
          <a:p>
            <a:endParaRPr lang="en-AU" sz="2300" dirty="0" smtClean="0">
              <a:solidFill>
                <a:schemeClr val="bg1"/>
              </a:solidFill>
            </a:endParaRPr>
          </a:p>
          <a:p>
            <a:r>
              <a:rPr lang="en-AU" sz="2300" b="1" u="sng" dirty="0" smtClean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w</a:t>
            </a:r>
            <a:r>
              <a:rPr lang="en-AU" sz="2300" dirty="0" smtClean="0">
                <a:solidFill>
                  <a:schemeClr val="bg1"/>
                </a:solidFill>
              </a:rPr>
              <a:t>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c</a:t>
            </a:r>
            <a:r>
              <a:rPr lang="en-AU" sz="2300" smtClean="0">
                <a:solidFill>
                  <a:schemeClr val="bg1"/>
                </a:solidFill>
              </a:rPr>
              <a:t>heck </a:t>
            </a:r>
            <a:r>
              <a:rPr lang="en-AU" sz="2300" dirty="0" smtClean="0">
                <a:solidFill>
                  <a:schemeClr val="bg1"/>
                </a:solidFill>
              </a:rPr>
              <a:t>and edit your writing when you </a:t>
            </a:r>
            <a:r>
              <a:rPr lang="en-AU" sz="2300" smtClean="0">
                <a:solidFill>
                  <a:schemeClr val="bg1"/>
                </a:solidFill>
              </a:rPr>
              <a:t>are finished.</a:t>
            </a:r>
            <a:endParaRPr lang="en-AU" sz="23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300" dirty="0"/>
          </a:p>
        </p:txBody>
      </p:sp>
    </p:spTree>
    <p:extLst>
      <p:ext uri="{BB962C8B-B14F-4D97-AF65-F5344CB8AC3E}">
        <p14:creationId xmlns:p14="http://schemas.microsoft.com/office/powerpoint/2010/main" val="12599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24</TotalTime>
  <Words>125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Mannering Park PS  2014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PC</cp:lastModifiedBy>
  <cp:revision>5</cp:revision>
  <dcterms:created xsi:type="dcterms:W3CDTF">2014-02-02T22:11:09Z</dcterms:created>
  <dcterms:modified xsi:type="dcterms:W3CDTF">2014-06-09T05:48:23Z</dcterms:modified>
</cp:coreProperties>
</file>